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3"/>
  </p:notesMasterIdLst>
  <p:sldIdLst>
    <p:sldId id="256" r:id="rId2"/>
    <p:sldId id="541" r:id="rId3"/>
    <p:sldId id="544" r:id="rId4"/>
    <p:sldId id="545" r:id="rId5"/>
    <p:sldId id="559" r:id="rId6"/>
    <p:sldId id="546" r:id="rId7"/>
    <p:sldId id="698" r:id="rId8"/>
    <p:sldId id="547" r:id="rId9"/>
    <p:sldId id="548" r:id="rId10"/>
    <p:sldId id="550" r:id="rId11"/>
    <p:sldId id="553" r:id="rId12"/>
    <p:sldId id="554" r:id="rId13"/>
    <p:sldId id="555" r:id="rId14"/>
    <p:sldId id="556" r:id="rId15"/>
    <p:sldId id="557" r:id="rId16"/>
    <p:sldId id="699" r:id="rId17"/>
    <p:sldId id="551" r:id="rId18"/>
    <p:sldId id="552" r:id="rId19"/>
    <p:sldId id="558" r:id="rId20"/>
    <p:sldId id="591" r:id="rId21"/>
    <p:sldId id="695" r:id="rId22"/>
    <p:sldId id="641" r:id="rId23"/>
    <p:sldId id="642" r:id="rId24"/>
    <p:sldId id="643" r:id="rId25"/>
    <p:sldId id="647" r:id="rId26"/>
    <p:sldId id="648" r:id="rId27"/>
    <p:sldId id="644" r:id="rId28"/>
    <p:sldId id="645" r:id="rId29"/>
    <p:sldId id="646" r:id="rId30"/>
    <p:sldId id="649" r:id="rId31"/>
    <p:sldId id="650" r:id="rId32"/>
    <p:sldId id="651" r:id="rId33"/>
    <p:sldId id="652" r:id="rId34"/>
    <p:sldId id="653" r:id="rId35"/>
    <p:sldId id="654" r:id="rId36"/>
    <p:sldId id="655" r:id="rId37"/>
    <p:sldId id="656" r:id="rId38"/>
    <p:sldId id="560" r:id="rId39"/>
    <p:sldId id="565" r:id="rId40"/>
    <p:sldId id="561" r:id="rId41"/>
    <p:sldId id="562" r:id="rId42"/>
    <p:sldId id="563" r:id="rId43"/>
    <p:sldId id="692" r:id="rId44"/>
    <p:sldId id="693" r:id="rId45"/>
    <p:sldId id="694" r:id="rId46"/>
    <p:sldId id="564" r:id="rId47"/>
    <p:sldId id="566" r:id="rId48"/>
    <p:sldId id="567" r:id="rId49"/>
    <p:sldId id="568" r:id="rId50"/>
    <p:sldId id="569" r:id="rId51"/>
    <p:sldId id="575" r:id="rId52"/>
    <p:sldId id="576" r:id="rId53"/>
    <p:sldId id="696" r:id="rId54"/>
    <p:sldId id="697" r:id="rId55"/>
    <p:sldId id="571" r:id="rId56"/>
    <p:sldId id="596" r:id="rId57"/>
    <p:sldId id="597" r:id="rId58"/>
    <p:sldId id="598" r:id="rId59"/>
    <p:sldId id="599" r:id="rId60"/>
    <p:sldId id="686" r:id="rId61"/>
    <p:sldId id="687" r:id="rId62"/>
    <p:sldId id="688" r:id="rId63"/>
    <p:sldId id="689" r:id="rId64"/>
    <p:sldId id="600" r:id="rId65"/>
    <p:sldId id="593" r:id="rId66"/>
    <p:sldId id="691" r:id="rId67"/>
    <p:sldId id="601" r:id="rId68"/>
    <p:sldId id="602" r:id="rId69"/>
    <p:sldId id="683" r:id="rId70"/>
    <p:sldId id="604" r:id="rId71"/>
    <p:sldId id="632" r:id="rId72"/>
    <p:sldId id="684" r:id="rId73"/>
    <p:sldId id="634" r:id="rId74"/>
    <p:sldId id="685" r:id="rId75"/>
    <p:sldId id="635" r:id="rId76"/>
    <p:sldId id="636" r:id="rId77"/>
    <p:sldId id="637" r:id="rId78"/>
    <p:sldId id="638" r:id="rId79"/>
    <p:sldId id="639" r:id="rId80"/>
    <p:sldId id="640" r:id="rId81"/>
    <p:sldId id="573" r:id="rId82"/>
    <p:sldId id="584" r:id="rId83"/>
    <p:sldId id="577" r:id="rId84"/>
    <p:sldId id="578" r:id="rId85"/>
    <p:sldId id="579" r:id="rId86"/>
    <p:sldId id="580" r:id="rId87"/>
    <p:sldId id="581" r:id="rId88"/>
    <p:sldId id="570" r:id="rId89"/>
    <p:sldId id="582" r:id="rId90"/>
    <p:sldId id="583" r:id="rId91"/>
    <p:sldId id="572" r:id="rId92"/>
    <p:sldId id="585" r:id="rId93"/>
    <p:sldId id="586" r:id="rId94"/>
    <p:sldId id="574" r:id="rId95"/>
    <p:sldId id="587" r:id="rId96"/>
    <p:sldId id="588" r:id="rId97"/>
    <p:sldId id="589" r:id="rId98"/>
    <p:sldId id="590" r:id="rId99"/>
    <p:sldId id="625" r:id="rId100"/>
    <p:sldId id="628" r:id="rId101"/>
    <p:sldId id="629" r:id="rId102"/>
    <p:sldId id="630" r:id="rId103"/>
    <p:sldId id="627" r:id="rId104"/>
    <p:sldId id="626" r:id="rId105"/>
    <p:sldId id="592" r:id="rId106"/>
    <p:sldId id="605" r:id="rId107"/>
    <p:sldId id="658" r:id="rId108"/>
    <p:sldId id="657" r:id="rId109"/>
    <p:sldId id="659" r:id="rId110"/>
    <p:sldId id="660" r:id="rId111"/>
    <p:sldId id="661" r:id="rId112"/>
    <p:sldId id="662" r:id="rId113"/>
    <p:sldId id="663" r:id="rId114"/>
    <p:sldId id="664" r:id="rId115"/>
    <p:sldId id="666" r:id="rId116"/>
    <p:sldId id="665" r:id="rId117"/>
    <p:sldId id="667" r:id="rId118"/>
    <p:sldId id="668" r:id="rId119"/>
    <p:sldId id="669" r:id="rId120"/>
    <p:sldId id="670" r:id="rId121"/>
    <p:sldId id="673" r:id="rId122"/>
    <p:sldId id="672" r:id="rId123"/>
    <p:sldId id="674" r:id="rId124"/>
    <p:sldId id="624" r:id="rId125"/>
    <p:sldId id="676" r:id="rId126"/>
    <p:sldId id="677" r:id="rId127"/>
    <p:sldId id="679" r:id="rId128"/>
    <p:sldId id="680" r:id="rId129"/>
    <p:sldId id="681" r:id="rId130"/>
    <p:sldId id="682" r:id="rId131"/>
    <p:sldId id="549" r:id="rId132"/>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404" dt="2024-04-10T12:10:32.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10T12:10:32.376" v="2057"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add">
        <pc:chgData name="Long B Nguyen" userId="f59fb8f3-a021-417a-8bc1-65c8d471c621" providerId="ADAL" clId="{75F03A7E-9AAA-9740-ACCD-79F7102B898F}" dt="2024-04-10T11:40:55.298" v="1979"/>
        <pc:sldMkLst>
          <pc:docMk/>
          <pc:sldMk cId="140855223" sldId="546"/>
        </pc:sldMkLst>
      </pc:sldChg>
      <pc:sldChg chg="add del">
        <pc:chgData name="Long B Nguyen" userId="f59fb8f3-a021-417a-8bc1-65c8d471c621" providerId="ADAL" clId="{75F03A7E-9AAA-9740-ACCD-79F7102B898F}" dt="2024-04-10T11:40:53.368" v="1978" actId="2696"/>
        <pc:sldMkLst>
          <pc:docMk/>
          <pc:sldMk cId="1964010373" sldId="546"/>
        </pc:sldMkLst>
      </pc:sldChg>
      <pc:sldChg chg="add">
        <pc:chgData name="Long B Nguyen" userId="f59fb8f3-a021-417a-8bc1-65c8d471c621" providerId="ADAL" clId="{75F03A7E-9AAA-9740-ACCD-79F7102B898F}" dt="2024-04-10T11:43:40.947" v="2016"/>
        <pc:sldMkLst>
          <pc:docMk/>
          <pc:sldMk cId="1750418851" sldId="551"/>
        </pc:sldMkLst>
      </pc:sldChg>
      <pc:sldChg chg="del">
        <pc:chgData name="Long B Nguyen" userId="f59fb8f3-a021-417a-8bc1-65c8d471c621" providerId="ADAL" clId="{75F03A7E-9AAA-9740-ACCD-79F7102B898F}" dt="2024-04-10T11:43:30.373" v="2015" actId="2696"/>
        <pc:sldMkLst>
          <pc:docMk/>
          <pc:sldMk cId="2482590100" sldId="551"/>
        </pc:sldMkLst>
      </pc:sldChg>
      <pc:sldChg chg="del">
        <pc:chgData name="Long B Nguyen" userId="f59fb8f3-a021-417a-8bc1-65c8d471c621" providerId="ADAL" clId="{75F03A7E-9AAA-9740-ACCD-79F7102B898F}" dt="2024-04-10T11:43:30.373" v="2015" actId="2696"/>
        <pc:sldMkLst>
          <pc:docMk/>
          <pc:sldMk cId="2441235609" sldId="552"/>
        </pc:sldMkLst>
      </pc:sldChg>
      <pc:sldChg chg="add">
        <pc:chgData name="Long B Nguyen" userId="f59fb8f3-a021-417a-8bc1-65c8d471c621" providerId="ADAL" clId="{75F03A7E-9AAA-9740-ACCD-79F7102B898F}" dt="2024-04-10T11:43:40.947" v="2016"/>
        <pc:sldMkLst>
          <pc:docMk/>
          <pc:sldMk cId="3480960800" sldId="552"/>
        </pc:sldMkLst>
      </pc:sldChg>
      <pc:sldChg chg="modSp modAnim">
        <pc:chgData name="Long B Nguyen" userId="f59fb8f3-a021-417a-8bc1-65c8d471c621" providerId="ADAL" clId="{75F03A7E-9AAA-9740-ACCD-79F7102B898F}" dt="2024-04-10T11:27:51.582" v="1632" actId="20577"/>
        <pc:sldMkLst>
          <pc:docMk/>
          <pc:sldMk cId="24133132" sldId="559"/>
        </pc:sldMkLst>
        <pc:spChg chg="mod">
          <ac:chgData name="Long B Nguyen" userId="f59fb8f3-a021-417a-8bc1-65c8d471c621" providerId="ADAL" clId="{75F03A7E-9AAA-9740-ACCD-79F7102B898F}" dt="2024-04-10T11:27:51.582" v="1632" actId="20577"/>
          <ac:spMkLst>
            <pc:docMk/>
            <pc:sldMk cId="24133132" sldId="559"/>
            <ac:spMk id="3" creationId="{8EE44610-8AB0-B84C-9003-2B8BA850F328}"/>
          </ac:spMkLst>
        </pc:sp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7:57.863" v="1628" actId="20577"/>
        <pc:sldMkLst>
          <pc:docMk/>
          <pc:sldMk cId="1835270342" sldId="697"/>
        </pc:sldMkLst>
        <pc:spChg chg="mod">
          <ac:chgData name="Long B Nguyen" userId="f59fb8f3-a021-417a-8bc1-65c8d471c621" providerId="ADAL" clId="{75F03A7E-9AAA-9740-ACCD-79F7102B898F}" dt="2024-04-09T12:15:15.918" v="1462" actId="20577"/>
          <ac:spMkLst>
            <pc:docMk/>
            <pc:sldMk cId="1835270342" sldId="697"/>
            <ac:spMk id="2" creationId="{81DA7AEF-5DFF-DE4B-AB7D-FCB78C3BA9A2}"/>
          </ac:spMkLst>
        </pc:spChg>
        <pc:spChg chg="mod">
          <ac:chgData name="Long B Nguyen" userId="f59fb8f3-a021-417a-8bc1-65c8d471c621" providerId="ADAL" clId="{75F03A7E-9AAA-9740-ACCD-79F7102B898F}" dt="2024-04-09T12:17:57.863" v="1628" actId="20577"/>
          <ac:spMkLst>
            <pc:docMk/>
            <pc:sldMk cId="1835270342" sldId="697"/>
            <ac:spMk id="3" creationId="{39F63C40-C1B9-5E43-822C-1EE1EE79D949}"/>
          </ac:spMkLst>
        </pc:spChg>
      </pc:sldChg>
      <pc:sldChg chg="modSp add mod modAnim">
        <pc:chgData name="Long B Nguyen" userId="f59fb8f3-a021-417a-8bc1-65c8d471c621" providerId="ADAL" clId="{75F03A7E-9AAA-9740-ACCD-79F7102B898F}" dt="2024-04-10T12:10:32.376" v="2057" actId="20577"/>
        <pc:sldMkLst>
          <pc:docMk/>
          <pc:sldMk cId="4185812401" sldId="698"/>
        </pc:sldMkLst>
        <pc:spChg chg="mod">
          <ac:chgData name="Long B Nguyen" userId="f59fb8f3-a021-417a-8bc1-65c8d471c621" providerId="ADAL" clId="{75F03A7E-9AAA-9740-ACCD-79F7102B898F}" dt="2024-04-10T11:36:05.242" v="1912" actId="20577"/>
          <ac:spMkLst>
            <pc:docMk/>
            <pc:sldMk cId="4185812401" sldId="698"/>
            <ac:spMk id="2" creationId="{893AF10F-C12D-6B4A-84C5-206A244BF7C6}"/>
          </ac:spMkLst>
        </pc:spChg>
        <pc:spChg chg="mod">
          <ac:chgData name="Long B Nguyen" userId="f59fb8f3-a021-417a-8bc1-65c8d471c621" providerId="ADAL" clId="{75F03A7E-9AAA-9740-ACCD-79F7102B898F}" dt="2024-04-10T12:10:32.376" v="2057" actId="20577"/>
          <ac:spMkLst>
            <pc:docMk/>
            <pc:sldMk cId="4185812401" sldId="698"/>
            <ac:spMk id="3" creationId="{8EE44610-8AB0-B84C-9003-2B8BA850F328}"/>
          </ac:spMkLst>
        </pc:spChg>
      </pc:sldChg>
      <pc:sldChg chg="modSp new mod">
        <pc:chgData name="Long B Nguyen" userId="f59fb8f3-a021-417a-8bc1-65c8d471c621" providerId="ADAL" clId="{75F03A7E-9AAA-9740-ACCD-79F7102B898F}" dt="2024-04-10T11:42:10.994" v="2014" actId="20577"/>
        <pc:sldMkLst>
          <pc:docMk/>
          <pc:sldMk cId="272524222" sldId="699"/>
        </pc:sldMkLst>
        <pc:spChg chg="mod">
          <ac:chgData name="Long B Nguyen" userId="f59fb8f3-a021-417a-8bc1-65c8d471c621" providerId="ADAL" clId="{75F03A7E-9AAA-9740-ACCD-79F7102B898F}" dt="2024-04-10T11:42:10.994" v="2014" actId="20577"/>
          <ac:spMkLst>
            <pc:docMk/>
            <pc:sldMk cId="272524222" sldId="699"/>
            <ac:spMk id="3" creationId="{2221464A-B28F-53B9-E387-D7B9DA84C07C}"/>
          </ac:spMkLst>
        </pc:spChg>
      </pc:sldChg>
      <pc:sldChg chg="add del">
        <pc:chgData name="Long B Nguyen" userId="f59fb8f3-a021-417a-8bc1-65c8d471c621" providerId="ADAL" clId="{75F03A7E-9AAA-9740-ACCD-79F7102B898F}" dt="2024-04-10T11:31:24.135" v="1634"/>
        <pc:sldMkLst>
          <pc:docMk/>
          <pc:sldMk cId="2439333083" sldId="699"/>
        </pc:sldMkLst>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4/10/24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23</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103</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124</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4/10/24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101</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107</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130</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131</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0F8C-4201-20D6-4922-0512B8C98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21464A-B28F-53B9-E387-D7B9DA84C07C}"/>
              </a:ext>
            </a:extLst>
          </p:cNvPr>
          <p:cNvSpPr>
            <a:spLocks noGrp="1"/>
          </p:cNvSpPr>
          <p:nvPr>
            <p:ph idx="1"/>
          </p:nvPr>
        </p:nvSpPr>
        <p:spPr/>
        <p:txBody>
          <a:bodyPr/>
          <a:lstStyle/>
          <a:p>
            <a:pPr marL="0" indent="0">
              <a:buNone/>
            </a:pPr>
            <a:r>
              <a:rPr lang="en-US"/>
              <a:t>The following are effective ways to find and correct errors: </a:t>
            </a:r>
          </a:p>
          <a:p>
            <a:r>
              <a:rPr lang="en-US"/>
              <a:t>test cases </a:t>
            </a:r>
          </a:p>
          <a:p>
            <a:r>
              <a:rPr lang="en-US"/>
              <a:t>hand tracing</a:t>
            </a:r>
          </a:p>
          <a:p>
            <a:r>
              <a:rPr lang="en-US"/>
              <a:t>visualizations</a:t>
            </a:r>
          </a:p>
          <a:p>
            <a:r>
              <a:rPr lang="en-US"/>
              <a:t>debuggers</a:t>
            </a:r>
          </a:p>
          <a:p>
            <a:r>
              <a:rPr lang="en-US"/>
              <a:t>adding extra output statement(s)</a:t>
            </a:r>
          </a:p>
        </p:txBody>
      </p:sp>
      <p:sp>
        <p:nvSpPr>
          <p:cNvPr id="4" name="Slide Number Placeholder 3">
            <a:extLst>
              <a:ext uri="{FF2B5EF4-FFF2-40B4-BE49-F238E27FC236}">
                <a16:creationId xmlns:a16="http://schemas.microsoft.com/office/drawing/2014/main" id="{0F67217D-FEAA-FE48-C08E-3CDA98290A97}"/>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7252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5041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34809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endParaRPr lang="en-US" dirty="0"/>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2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r>
              <a:rPr lang="en-US" dirty="0"/>
              <a:t>If your program computes a new list of players satisfying some criteria, it would be hard to keep track of these players without this new list. </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40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66</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 Function, Purpose of Program</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a:t>
            </a:r>
            <a:r>
              <a:rPr lang="en-US" b="1" dirty="0"/>
              <a:t>function</a:t>
            </a:r>
            <a:r>
              <a:rPr lang="en-US" dirty="0"/>
              <a:t> of a program is how a program behaves during execution and is usually described by how the user interacts with it. </a:t>
            </a:r>
          </a:p>
          <a:p>
            <a:pPr marL="0" indent="0">
              <a:buNone/>
            </a:pPr>
            <a:endParaRPr lang="en-US" dirty="0"/>
          </a:p>
          <a:p>
            <a:pPr marL="0" indent="0">
              <a:buNone/>
            </a:pPr>
            <a:r>
              <a:rPr lang="en-US"/>
              <a:t>The </a:t>
            </a:r>
            <a:r>
              <a:rPr lang="en-US" b="1"/>
              <a:t>purpose</a:t>
            </a:r>
            <a:r>
              <a:rPr lang="en-US"/>
              <a:t> of a program is the goal or the motivation for writing a program. One purpose is to solve problems or to pursue interests through creative expression or to provide entertainment(e.g. write a game). </a:t>
            </a:r>
          </a:p>
          <a:p>
            <a:pPr marL="0" indent="0">
              <a:buNone/>
            </a:pPr>
            <a:endParaRPr lang="en-US"/>
          </a:p>
          <a:p>
            <a:pPr marL="0" indent="0">
              <a:buNone/>
            </a:pPr>
            <a:r>
              <a:rPr lang="en-US"/>
              <a:t>An understanding of the purpose of a computing innovation provides developers with an improved ability to develop that program or computing innovation.</a:t>
            </a:r>
          </a:p>
          <a:p>
            <a:pPr marL="0" indent="0">
              <a:buNone/>
            </a:pPr>
            <a:endParaRPr lang="en-US" dirty="0"/>
          </a:p>
          <a:p>
            <a:pPr marL="0" indent="0">
              <a:buNone/>
            </a:pPr>
            <a:r>
              <a:rPr lang="en-US"/>
              <a:t>Aprogram’s</a:t>
            </a:r>
            <a:r>
              <a:rPr lang="en-US" b="1"/>
              <a:t>specification</a:t>
            </a:r>
            <a:r>
              <a:rPr lang="en-US"/>
              <a:t>definesthe requirements for the program. Program requirements describe how a program functions and may include a description of user interactions that a program must provide.</a:t>
            </a: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8581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70</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74</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80</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13428</TotalTime>
  <Words>8109</Words>
  <Application>Microsoft Macintosh PowerPoint</Application>
  <PresentationFormat>On-screen Show (16:10)</PresentationFormat>
  <Paragraphs>973</Paragraphs>
  <Slides>131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 Function, Purpose of Program</vt:lpstr>
      <vt:lpstr>Big Idea 1</vt:lpstr>
      <vt:lpstr>Big Idea 1</vt:lpstr>
      <vt:lpstr>Big Idea 1</vt:lpstr>
      <vt:lpstr>Big Idea 1</vt:lpstr>
      <vt:lpstr>Big Idea 1</vt:lpstr>
      <vt:lpstr>Big Idea 1</vt:lpstr>
      <vt:lpstr>Big Idea 1</vt:lpstr>
      <vt:lpstr>Big Idea 1</vt:lpstr>
      <vt:lpstr>PowerPoint Presentation</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2024-04-10T12:10:33Z</dcterms:modified>
</cp:coreProperties>
</file>